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5" r:id="rId3"/>
    <p:sldMasterId id="2147483687" r:id="rId4"/>
  </p:sldMasterIdLst>
  <p:sldIdLst>
    <p:sldId id="256" r:id="rId5"/>
    <p:sldId id="260" r:id="rId6"/>
    <p:sldId id="261" r:id="rId7"/>
    <p:sldId id="257" r:id="rId8"/>
    <p:sldId id="258" r:id="rId9"/>
    <p:sldId id="259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847436"/>
            <a:ext cx="7681913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81449" y="5082160"/>
            <a:ext cx="4781551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Segoe Semibold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lue-bar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00213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blue-ba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Program Files\Microsoft Resource DVD Artwork\DVD_ART\BoxShots_Logos\MICROSOFT\Microsoft Logo Black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04138" y="6443663"/>
            <a:ext cx="121920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905000"/>
            <a:ext cx="7681913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1735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1-01149_special blu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blue-ba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00213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5"/>
          <a:srcRect l="53450" t="-139995"/>
          <a:stretch>
            <a:fillRect/>
          </a:stretch>
        </p:blipFill>
        <p:spPr bwMode="auto">
          <a:xfrm>
            <a:off x="0" y="6054725"/>
            <a:ext cx="4048125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905000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1735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072886" y="5066980"/>
            <a:ext cx="7690114" cy="1066800"/>
          </a:xfrm>
          <a:effectLst>
            <a:reflection blurRad="6350" stA="52000" endA="300" endPos="35000" dir="5400000" sy="-100000" algn="bl" rotWithShape="0"/>
          </a:effectLst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accent4">
                  <a:lumMod val="50000"/>
                </a:schemeClr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25400"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Segoe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newsfla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hapter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95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1-01149_special blu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4"/>
          <a:srcRect l="53450" t="-139995"/>
          <a:stretch>
            <a:fillRect/>
          </a:stretch>
        </p:blipFill>
        <p:spPr bwMode="auto">
          <a:xfrm>
            <a:off x="0" y="6054725"/>
            <a:ext cx="4048125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hapter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95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1-01149_special blu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4"/>
          <a:srcRect l="53450" t="-139995"/>
          <a:stretch>
            <a:fillRect/>
          </a:stretch>
        </p:blipFill>
        <p:spPr bwMode="auto">
          <a:xfrm>
            <a:off x="0" y="6054725"/>
            <a:ext cx="4048125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hapter-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95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1-01149_special blu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4"/>
          <a:srcRect l="53450" t="-139995"/>
          <a:stretch>
            <a:fillRect/>
          </a:stretch>
        </p:blipFill>
        <p:spPr bwMode="auto">
          <a:xfrm>
            <a:off x="0" y="6054725"/>
            <a:ext cx="4048125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072886" y="-35356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>
              <a:contourClr>
                <a:srgbClr val="F4A234"/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9600" b="1" i="1" u="none" strike="noStrike" kern="1200" cap="none" spc="-300" normalizeH="0" baseline="0" noProof="0" dirty="0" smtClean="0">
                <a:ln w="11430">
                  <a:noFill/>
                </a:ln>
                <a:gradFill>
                  <a:gsLst>
                    <a:gs pos="0">
                      <a:schemeClr val="accent2">
                        <a:alpha val="60000"/>
                      </a:schemeClr>
                    </a:gs>
                    <a:gs pos="100000">
                      <a:schemeClr val="accent2">
                        <a:lumMod val="50000"/>
                        <a:alpha val="56000"/>
                      </a:schemeClr>
                    </a:gs>
                  </a:gsLst>
                  <a:lin ang="16200000" scaled="1"/>
                </a:gradFill>
                <a:effectLst/>
                <a:uLnTx/>
                <a:uFillTx/>
                <a:latin typeface="Segoe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370013" y="847436"/>
            <a:ext cx="7681913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981449" y="5082160"/>
            <a:ext cx="4781551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newsfla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Segoe Semibold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newsfla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>
    <p:newsflash/>
  </p:transition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gradFill>
            <a:gsLst>
              <a:gs pos="0">
                <a:srgbClr val="2E59B0"/>
              </a:gs>
              <a:gs pos="49000">
                <a:srgbClr val="253055"/>
              </a:gs>
              <a:gs pos="100000">
                <a:srgbClr val="5100A2"/>
              </a:gs>
            </a:gsLst>
            <a:lin ang="5400000" scaled="0"/>
          </a:gradFill>
          <a:latin typeface="Trebuchet MS" pitchFamily="34" charset="0"/>
          <a:ea typeface="+mn-ea"/>
          <a:cs typeface="Arial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9pPr>
    </p:titleStyle>
    <p:bodyStyle>
      <a:lvl1pPr marL="514350" indent="-514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3"/>
        </a:buBlip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1031875" indent="-514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3"/>
        </a:buBlip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371600" indent="-45720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3"/>
        </a:buBlip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716088" indent="-45720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3"/>
        </a:buBlip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62163" indent="-45720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3"/>
        </a:buBlip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18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p:transition>
    <p:newsflash/>
  </p:transition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Arial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9pPr>
    </p:titleStyle>
    <p:bodyStyle>
      <a:lvl1pPr marL="460375" indent="-46037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32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1pPr>
      <a:lvl2pPr marL="854075" indent="-39370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2pPr>
      <a:lvl3pPr marL="1258888" indent="-404813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3pPr>
      <a:lvl4pPr marL="1655763" indent="-39687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4pPr>
      <a:lvl5pPr marL="1941513" indent="-4000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white rectangle.png"/>
          <p:cNvPicPr>
            <a:picLocks noChangeAspect="1"/>
          </p:cNvPicPr>
          <p:nvPr/>
        </p:nvPicPr>
        <p:blipFill>
          <a:blip r:embed="rId4"/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ransition>
    <p:newsflash/>
  </p:transition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Arial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9pPr>
    </p:titleStyle>
    <p:bodyStyle>
      <a:lvl1pPr marL="342900" indent="-34290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175" indent="-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0413" indent="-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3788" indent="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5575" indent="40322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white rectangle.png"/>
          <p:cNvPicPr>
            <a:picLocks noChangeAspect="1"/>
          </p:cNvPicPr>
          <p:nvPr/>
        </p:nvPicPr>
        <p:blipFill>
          <a:blip r:embed="rId4"/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ransition>
    <p:newsflash/>
  </p:transition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4800" kern="1200" spc="-125" dirty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latin typeface="Trebuchet MS" pitchFamily="34" charset="0"/>
          <a:ea typeface="+mn-ea"/>
          <a:cs typeface="Arial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9pPr>
    </p:titleStyle>
    <p:bodyStyle>
      <a:lvl1pPr marL="342900" indent="-34290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175" indent="-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0413" indent="-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3788" indent="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5575" indent="40322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тюльпаны обо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620769">
            <a:off x="710597" y="4266916"/>
            <a:ext cx="2659734" cy="19948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285992"/>
            <a:ext cx="8358246" cy="1523495"/>
          </a:xfrm>
        </p:spPr>
        <p:txBody>
          <a:bodyPr>
            <a:prstTxWarp prst="textWave2">
              <a:avLst/>
            </a:prstTxWarp>
          </a:bodyPr>
          <a:lstStyle/>
          <a:p>
            <a:pPr algn="ctr"/>
            <a:r>
              <a:rPr lang="ru-RU" dirty="0" smtClean="0">
                <a:solidFill>
                  <a:srgbClr val="FF0066"/>
                </a:solidFill>
              </a:rPr>
              <a:t>БлагоДарю за Победу</a:t>
            </a:r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714348" y="285728"/>
            <a:ext cx="79296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общеобразовательное учреждение 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Средняя общеобразовательная школа с. </a:t>
            </a:r>
            <a:r>
              <a:rPr kumimoji="0" lang="ru-RU" sz="1400" b="1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Кутьино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Новобурасского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района  Саратовской области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3372" y="5643578"/>
            <a:ext cx="4781551" cy="1061484"/>
          </a:xfrm>
        </p:spPr>
        <p:txBody>
          <a:bodyPr/>
          <a:lstStyle/>
          <a:p>
            <a:pPr algn="r"/>
            <a:r>
              <a:rPr lang="ru-RU" sz="2800" b="1" dirty="0" smtClean="0"/>
              <a:t>Ответственный </a:t>
            </a:r>
            <a:r>
              <a:rPr lang="ru-RU" sz="2800" b="1" dirty="0" smtClean="0"/>
              <a:t>:Зам </a:t>
            </a:r>
            <a:r>
              <a:rPr lang="ru-RU" sz="2800" b="1" dirty="0" smtClean="0"/>
              <a:t>по ВР </a:t>
            </a:r>
          </a:p>
          <a:p>
            <a:pPr algn="r"/>
            <a:r>
              <a:rPr lang="ru-RU" sz="2800" b="1" dirty="0" err="1" smtClean="0"/>
              <a:t>Егина</a:t>
            </a:r>
            <a:r>
              <a:rPr lang="ru-RU" sz="2800" b="1" dirty="0" smtClean="0"/>
              <a:t> О. В.</a:t>
            </a:r>
          </a:p>
          <a:p>
            <a:pPr algn="r"/>
            <a:endParaRPr lang="ru-RU" b="1" dirty="0" smtClean="0"/>
          </a:p>
          <a:p>
            <a:endParaRPr lang="ru-RU" dirty="0"/>
          </a:p>
        </p:txBody>
      </p:sp>
      <p:sp>
        <p:nvSpPr>
          <p:cNvPr id="6" name="Горизонтальный свиток 5"/>
          <p:cNvSpPr/>
          <p:nvPr/>
        </p:nvSpPr>
        <p:spPr bwMode="auto">
          <a:xfrm>
            <a:off x="2500298" y="1357298"/>
            <a:ext cx="3857652" cy="1033272"/>
          </a:xfrm>
          <a:prstGeom prst="horizontalScroll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76194" tIns="38097" rIns="76194" bIns="38097" numCol="1" rtlCol="0" anchor="ctr" anchorCtr="0" compatLnSpc="1">
            <a:prstTxWarp prst="textNoShape">
              <a:avLst/>
            </a:prstTxWarp>
          </a:bodyPr>
          <a:lstStyle/>
          <a:p>
            <a:pPr algn="ctr" defTabSz="761719" fontAlgn="base">
              <a:spcBef>
                <a:spcPct val="0"/>
              </a:spcBef>
              <a:spcAft>
                <a:spcPct val="0"/>
              </a:spcAft>
            </a:pPr>
            <a:endParaRPr lang="ru-RU" sz="2300" kern="0" dirty="0" smtClean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1736" y="1571612"/>
            <a:ext cx="378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Социальный проект 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/>
          <a:p>
            <a:pPr algn="ctr"/>
            <a:r>
              <a:rPr b="1" smtClean="0"/>
              <a:t>Списки тружеников тыла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28596" y="1428736"/>
            <a:ext cx="8501122" cy="5000660"/>
          </a:xfrm>
        </p:spPr>
        <p:txBody>
          <a:bodyPr/>
          <a:lstStyle/>
          <a:p>
            <a:pPr lvl="0"/>
            <a:r>
              <a:rPr lang="ru-RU" sz="2800" dirty="0" err="1" smtClean="0"/>
              <a:t>Новопольцева</a:t>
            </a:r>
            <a:r>
              <a:rPr lang="ru-RU" sz="2800" dirty="0" smtClean="0"/>
              <a:t> Мария Ильинична  - 02.09.1926 г.</a:t>
            </a:r>
          </a:p>
          <a:p>
            <a:pPr lvl="0"/>
            <a:r>
              <a:rPr lang="ru-RU" sz="2800" dirty="0" smtClean="0"/>
              <a:t>Токарева Мария Ивановна -18.09.1929 г.</a:t>
            </a:r>
          </a:p>
          <a:p>
            <a:pPr lvl="0"/>
            <a:r>
              <a:rPr lang="ru-RU" sz="2800" dirty="0" smtClean="0"/>
              <a:t>Токарева Елизавета  Ивановна -01.12.1926 г.</a:t>
            </a:r>
          </a:p>
          <a:p>
            <a:pPr lvl="0"/>
            <a:r>
              <a:rPr lang="ru-RU" sz="2800" dirty="0" err="1" smtClean="0"/>
              <a:t>Халова</a:t>
            </a:r>
            <a:r>
              <a:rPr lang="ru-RU" sz="2800" dirty="0" smtClean="0"/>
              <a:t> Вера Ивановна -25.06.1928 г.</a:t>
            </a:r>
          </a:p>
          <a:p>
            <a:pPr lvl="0"/>
            <a:r>
              <a:rPr lang="ru-RU" sz="2800" dirty="0" err="1" smtClean="0"/>
              <a:t>Новопольцева</a:t>
            </a:r>
            <a:r>
              <a:rPr lang="ru-RU" sz="2800" dirty="0" smtClean="0"/>
              <a:t> Валентина Константиновна -02.01.1932 г.</a:t>
            </a:r>
          </a:p>
          <a:p>
            <a:pPr lvl="0"/>
            <a:r>
              <a:rPr lang="ru-RU" sz="2800" dirty="0" smtClean="0"/>
              <a:t>Горячева Анастасия Ивановна – 26.04.1931 г. </a:t>
            </a:r>
          </a:p>
          <a:p>
            <a:pPr lvl="0"/>
            <a:r>
              <a:rPr lang="ru-RU" sz="2800" dirty="0" err="1" smtClean="0"/>
              <a:t>Шкарина</a:t>
            </a:r>
            <a:r>
              <a:rPr lang="ru-RU" sz="2800" dirty="0" smtClean="0"/>
              <a:t> </a:t>
            </a:r>
            <a:r>
              <a:rPr lang="ru-RU" sz="2800" dirty="0" err="1" smtClean="0"/>
              <a:t>Федосия</a:t>
            </a:r>
            <a:r>
              <a:rPr lang="ru-RU" sz="2800" dirty="0" smtClean="0"/>
              <a:t> Яковлевна – 27.04.1925 г.</a:t>
            </a:r>
          </a:p>
          <a:p>
            <a:pPr lvl="0"/>
            <a:r>
              <a:rPr lang="ru-RU" sz="2800" dirty="0" err="1" smtClean="0"/>
              <a:t>Бородачева</a:t>
            </a:r>
            <a:r>
              <a:rPr lang="ru-RU" sz="2800" dirty="0" smtClean="0"/>
              <a:t> Вера Ивановна – 17.11. 1928 г.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551194"/>
          </a:xfrm>
        </p:spPr>
        <p:txBody>
          <a:bodyPr/>
          <a:lstStyle/>
          <a:p>
            <a:pPr algn="ctr"/>
            <a:r>
              <a:rPr lang="ru-RU" sz="3200" b="1" dirty="0" smtClean="0"/>
              <a:t>Списки вдов погибших и умерших инвалидов и участников ВОВ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42844" y="1785926"/>
            <a:ext cx="8786874" cy="3496342"/>
          </a:xfrm>
        </p:spPr>
        <p:txBody>
          <a:bodyPr/>
          <a:lstStyle/>
          <a:p>
            <a:pPr lvl="0"/>
            <a:r>
              <a:rPr lang="ru-RU" dirty="0" err="1" smtClean="0"/>
              <a:t>Халова</a:t>
            </a:r>
            <a:r>
              <a:rPr lang="ru-RU" dirty="0" smtClean="0"/>
              <a:t> Вера Ивановна – 25.06.1928 г.</a:t>
            </a:r>
          </a:p>
          <a:p>
            <a:pPr lvl="0"/>
            <a:r>
              <a:rPr lang="ru-RU" dirty="0" smtClean="0"/>
              <a:t>Каткова Мария Николаевна – 30.03.1927 г.</a:t>
            </a:r>
          </a:p>
          <a:p>
            <a:pPr lvl="0"/>
            <a:r>
              <a:rPr lang="ru-RU" dirty="0" err="1" smtClean="0"/>
              <a:t>Объедкова</a:t>
            </a:r>
            <a:r>
              <a:rPr lang="ru-RU" dirty="0" smtClean="0"/>
              <a:t> Вера Петровна – 19.01.1926 г.</a:t>
            </a:r>
          </a:p>
          <a:p>
            <a:pPr lvl="0"/>
            <a:r>
              <a:rPr lang="ru-RU" dirty="0" err="1" smtClean="0"/>
              <a:t>Кутьина</a:t>
            </a:r>
            <a:r>
              <a:rPr lang="ru-RU" dirty="0" smtClean="0"/>
              <a:t> Александра Кузьминична – 08.02.1930 г.</a:t>
            </a:r>
            <a:r>
              <a:rPr lang="ru-RU" b="1" dirty="0" smtClean="0"/>
              <a:t>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newsfla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30188"/>
            <a:ext cx="8501122" cy="1341424"/>
          </a:xfrm>
        </p:spPr>
        <p:txBody>
          <a:bodyPr/>
          <a:lstStyle/>
          <a:p>
            <a:r>
              <a:rPr lang="ru-RU" b="1" dirty="0" smtClean="0"/>
              <a:t>Горячева Анастасия Ивановна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горячева000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857232"/>
            <a:ext cx="2143140" cy="302481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428860" y="1000108"/>
            <a:ext cx="6329378" cy="5041380"/>
          </a:xfrm>
        </p:spPr>
        <p:txBody>
          <a:bodyPr/>
          <a:lstStyle/>
          <a:p>
            <a:pPr indent="347914">
              <a:spcBef>
                <a:spcPts val="0"/>
              </a:spcBef>
              <a:buNone/>
            </a:pPr>
            <a:r>
              <a:rPr lang="ru-RU" sz="1600" dirty="0" smtClean="0"/>
              <a:t>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Горячева Анастасия Ивановна родилась в с.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Лысовка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Петровского района в 1931 году 26 апреля. Отец её Иван Егорович Тихонов был призван на фронт в 1941 году.  Воевал пехотинцем. В 1943 году пропал без вести.  Мать Тихонова Александра Павловна осталась вдовой с двумя дочерьми и двумя сыновьями.  К тому времени, семья жила уже на станции «Подснежная». С малых лет дети помогали матери по хозяйству, старшая сестра и Анастасия  следили за младшими братьями.  А также   ходили кроме  школы на работу. Грузили зерно, убирали урожай. Помогали, чем могли нашей Красной Армии. </a:t>
            </a:r>
          </a:p>
          <a:p>
            <a:pPr indent="347914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1949 году Анастасия Ивановна поехала учиться на киномеханика в город Саратов.</a:t>
            </a:r>
          </a:p>
          <a:p>
            <a:pPr indent="347914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1950 году начала работать на кинопередвижке. С 1951 года  по 1993 год проработала киномехаником в  сельском клубе с.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Кутьино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Анастасия Ивановна имеет трудовой стаж 43 года. </a:t>
            </a:r>
          </a:p>
          <a:p>
            <a:pPr indent="347914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Уйдя на пенсию, помогала  детям растить внуков. Их у нее шестеро,   да и правнучки уже две.</a:t>
            </a:r>
          </a:p>
          <a:p>
            <a:pPr indent="347914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00562" y="5929330"/>
            <a:ext cx="44205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Записали учащиеся 1-2 класса</a:t>
            </a:r>
          </a:p>
          <a:p>
            <a:r>
              <a:rPr lang="ru-RU" b="1" dirty="0" smtClean="0"/>
              <a:t>Классный руководитель: </a:t>
            </a:r>
            <a:r>
              <a:rPr lang="ru-RU" b="1" dirty="0" err="1" smtClean="0"/>
              <a:t>Егина</a:t>
            </a:r>
            <a:r>
              <a:rPr lang="ru-RU" b="1" dirty="0" smtClean="0"/>
              <a:t> О. 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Рисунок 6" descr="горячева0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857628"/>
            <a:ext cx="2143140" cy="2811499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274195"/>
          </a:xfrm>
        </p:spPr>
        <p:txBody>
          <a:bodyPr/>
          <a:lstStyle/>
          <a:p>
            <a:r>
              <a:rPr lang="ru-RU" sz="4400" b="1" i="1" u="sng" dirty="0" smtClean="0"/>
              <a:t>Токарева Елизавета  Ивановна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071670" y="857233"/>
            <a:ext cx="6929486" cy="5429179"/>
          </a:xfrm>
        </p:spPr>
        <p:txBody>
          <a:bodyPr/>
          <a:lstStyle/>
          <a:p>
            <a:pPr marL="0" indent="347914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Родилась 1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девабря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1926года в селе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Кутьино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Новобурасского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района Саратовской области в крестьянской семье. Отец : Воронин Иван Иванович, мать: Воронина Евдокия Никифоровна. Училась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Кутьинской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школе и окончила 7 классов. Потом поступила в  педагогическое училище , на учителя начальных классов, но не закончила, потому что отца и братьев забрали на трудовой фронт. Во время войны голодали. Ходили на поле и собирали колоски и мёрзлую картошку и ели. Трудности были  на работе. Работала на ферме, на заправке в тракторном отряде, учётчицей, бригадиром. Это был тяжелейший труд. Со слов Елизаветы Ивановны с одеждой было плохо ходили в штанах и фуфайках. В 1942 году семью эвакуировали в город Омск, из за того, что отец был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русскоподданный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47914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1949 году вышла замуж. В 1950 уехала в город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Магнитогорк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В 1952-1957годах работала сборщицей масла. 1960 год работа в управлении заместителем бухгалтера. 1966 году работала в магазине  продавцом. Общий трудовой стаж 42 года. Есть много медалей, почётных грамот   за хорошую работу. </a:t>
            </a:r>
          </a:p>
          <a:p>
            <a:pPr marL="0" indent="347914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Елизавета Ивановна  пожелала нам  чтобы не было войны, чтобы дети учились спокойно и хорошо, чтобы было чистое небо над головой, и по меньше трудностей на пути.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7914" algn="just">
              <a:spcBef>
                <a:spcPts val="0"/>
              </a:spcBef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7914" algn="just">
              <a:spcBef>
                <a:spcPts val="0"/>
              </a:spcBef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Рисунок 1" descr="C:\Documents and Settings\Administrator\Рабочий стол\sc0000.bmp"/>
          <p:cNvPicPr>
            <a:picLocks noChangeAspect="1" noChangeArrowheads="1"/>
          </p:cNvPicPr>
          <p:nvPr/>
        </p:nvPicPr>
        <p:blipFill>
          <a:blip r:embed="rId2" cstate="print"/>
          <a:srcRect t="11329" r="11956"/>
          <a:stretch>
            <a:fillRect/>
          </a:stretch>
        </p:blipFill>
        <p:spPr bwMode="auto">
          <a:xfrm>
            <a:off x="0" y="928670"/>
            <a:ext cx="1928826" cy="2795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4282" y="5929330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Записали учащиеся 5 класса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Классный руководитель: Белякова Таисия Анатольевна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30188"/>
            <a:ext cx="8929718" cy="664797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4400" dirty="0" err="1" smtClean="0"/>
              <a:t>Кутьина</a:t>
            </a:r>
            <a:r>
              <a:rPr lang="ru-RU" sz="4400" dirty="0" smtClean="0"/>
              <a:t> Александра Кузьминична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14678" y="1071546"/>
            <a:ext cx="5715040" cy="5386090"/>
          </a:xfrm>
        </p:spPr>
        <p:txBody>
          <a:bodyPr/>
          <a:lstStyle/>
          <a:p>
            <a:pPr marL="0" indent="347914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/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Родилась 8 февраля 1930 года в селе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Ключёвка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Новобурасского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района. Родители, Башкиров Кузьма Яковлевич и Башкирова Мария Петровна были простыми сельскими тружениками.</a:t>
            </a:r>
          </a:p>
          <a:p>
            <a:pPr marL="0" indent="347914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Александра Кузьминична едва успела закончить четыре класса, как грянула война. </a:t>
            </a:r>
          </a:p>
          <a:p>
            <a:pPr marL="0" indent="347914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Во время войны работала в колхозе, не просто помогая старшим, а выполняя конкретную работу сама. В 12 лет (шёл 1942 год) посадили на сеялку и  «никто не спрашивал, тяжело тебе, можешь ли ты это делать?» Дизельное топливо для того, чтобы заправить трактор носила в вёдрах на коромысле. Работали и днём, и ночью, постоянно хотелось спать, а поспать удавалось хорошо если два-три часа в сутки.</a:t>
            </a:r>
          </a:p>
          <a:p>
            <a:pPr marL="0" indent="347914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Но самое страшное было грузить снопы на подводу. «Я ж его не подниму -  он больше меня» Об этом Александра Кузьминична вспоминает с содроганием до сих пор.</a:t>
            </a:r>
          </a:p>
          <a:p>
            <a:pPr marL="0" indent="347914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Всегда была голодная. Хлеба не было, всё ведь на фронт отправлялось. Выручала картошка, хоть и не вдоволь её было. Но всё ж , благодаря ей и выжили.</a:t>
            </a:r>
          </a:p>
          <a:p>
            <a:pPr marL="0" indent="347914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В 1952 году попала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Кутьино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Работала в больнице. Так в работе прошла жизнь.</a:t>
            </a:r>
          </a:p>
          <a:p>
            <a:pPr marL="0" indent="347914">
              <a:lnSpc>
                <a:spcPct val="100000"/>
              </a:lnSpc>
              <a:spcBef>
                <a:spcPts val="0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7914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Подготовил и записал :     6 класс МОУ «СОШ с.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Кутьино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347914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Классный руководитель:     Бекетова И.В.</a:t>
            </a:r>
          </a:p>
          <a:p>
            <a:pPr marL="0" indent="347914">
              <a:lnSpc>
                <a:spcPct val="100000"/>
              </a:lnSpc>
              <a:spcBef>
                <a:spcPts val="0"/>
              </a:spcBef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7914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IMAG0081"/>
          <p:cNvPicPr>
            <a:picLocks noChangeAspect="1" noChangeArrowheads="1"/>
          </p:cNvPicPr>
          <p:nvPr/>
        </p:nvPicPr>
        <p:blipFill>
          <a:blip r:embed="rId2" cstate="print"/>
          <a:srcRect l="8202" r="8202"/>
          <a:stretch>
            <a:fillRect/>
          </a:stretch>
        </p:blipFill>
        <p:spPr bwMode="auto">
          <a:xfrm>
            <a:off x="285720" y="1142984"/>
            <a:ext cx="2895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07996"/>
          </a:xfrm>
        </p:spPr>
        <p:txBody>
          <a:bodyPr/>
          <a:lstStyle/>
          <a:p>
            <a:pPr algn="ctr"/>
            <a:r>
              <a:rPr lang="ru-RU" b="1" dirty="0" err="1" smtClean="0">
                <a:latin typeface="Times New Roman" pitchFamily="18" charset="0"/>
              </a:rPr>
              <a:t>Халова</a:t>
            </a:r>
            <a:r>
              <a:rPr lang="ru-RU" b="1" dirty="0" smtClean="0">
                <a:latin typeface="Times New Roman" pitchFamily="18" charset="0"/>
              </a:rPr>
              <a:t> Вера Ивановна</a:t>
            </a:r>
            <a:r>
              <a:rPr lang="ru-RU" sz="8000" dirty="0" smtClean="0"/>
              <a:t>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43174" y="1285861"/>
            <a:ext cx="6119826" cy="5572140"/>
          </a:xfrm>
        </p:spPr>
        <p:txBody>
          <a:bodyPr/>
          <a:lstStyle/>
          <a:p>
            <a:pPr marL="0" indent="347914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ru-RU" sz="1400" dirty="0" smtClean="0">
                <a:latin typeface="Times New Roman" pitchFamily="18" charset="0"/>
              </a:rPr>
              <a:t>Родилась 25.06.1928 г.  в  с. Павловке Петровского района Саратовской области, в крестьянской семье.</a:t>
            </a:r>
          </a:p>
          <a:p>
            <a:pPr marL="0" indent="347914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ru-RU" sz="1400" dirty="0" smtClean="0">
                <a:latin typeface="Times New Roman" pitchFamily="18" charset="0"/>
              </a:rPr>
              <a:t>     Мать- Валенкова Александра Абрамовна,  </a:t>
            </a:r>
          </a:p>
          <a:p>
            <a:pPr marL="0" indent="347914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ru-RU" sz="1400" dirty="0" smtClean="0">
                <a:latin typeface="Times New Roman" pitchFamily="18" charset="0"/>
              </a:rPr>
              <a:t>     отец- Валенков Иван Максимович.</a:t>
            </a:r>
          </a:p>
          <a:p>
            <a:pPr marL="0" indent="347914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ru-RU" sz="1400" dirty="0" smtClean="0">
                <a:latin typeface="Times New Roman" pitchFamily="18" charset="0"/>
              </a:rPr>
              <a:t>    В семье было четверо детей - Федор 1912 г. рождения, Мария- 1919г., Владимир-1223 г., Вера- 1928г.</a:t>
            </a:r>
          </a:p>
          <a:p>
            <a:pPr marL="0" indent="347914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ru-RU" sz="1400" dirty="0" smtClean="0">
                <a:latin typeface="Times New Roman" pitchFamily="18" charset="0"/>
              </a:rPr>
              <a:t>    В 1931г. переехали в г. Воронеж, где и застала их война. </a:t>
            </a:r>
          </a:p>
          <a:p>
            <a:pPr marL="0" indent="347914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ru-RU" sz="1400" dirty="0" smtClean="0">
                <a:latin typeface="Times New Roman" pitchFamily="18" charset="0"/>
              </a:rPr>
              <a:t>    В октябре 1942 г. семья была эвакуирована в Саратовскую область.</a:t>
            </a:r>
          </a:p>
          <a:p>
            <a:pPr marL="0" indent="347914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ru-RU" sz="1400" dirty="0" smtClean="0">
                <a:latin typeface="Times New Roman" pitchFamily="18" charset="0"/>
              </a:rPr>
              <a:t>    С 1943 г. работала в совхозе «Штурм» </a:t>
            </a:r>
            <a:r>
              <a:rPr lang="ru-RU" sz="1400" dirty="0" err="1" smtClean="0">
                <a:latin typeface="Times New Roman" pitchFamily="18" charset="0"/>
              </a:rPr>
              <a:t>Новобурасского</a:t>
            </a:r>
            <a:r>
              <a:rPr lang="ru-RU" sz="1400" dirty="0" smtClean="0">
                <a:latin typeface="Times New Roman" pitchFamily="18" charset="0"/>
              </a:rPr>
              <a:t> район на прополке яровых культур. </a:t>
            </a:r>
          </a:p>
          <a:p>
            <a:pPr marL="0" indent="347914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ru-RU" sz="1400" dirty="0" smtClean="0">
                <a:latin typeface="Times New Roman" pitchFamily="18" charset="0"/>
              </a:rPr>
              <a:t>    После войны работала на сортировке зерна.</a:t>
            </a:r>
          </a:p>
          <a:p>
            <a:pPr marL="0" indent="347914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ru-RU" sz="1400" dirty="0" smtClean="0">
                <a:latin typeface="Times New Roman" pitchFamily="18" charset="0"/>
              </a:rPr>
              <a:t>    08.11.1947 г. вышла замуж за фронтовика </a:t>
            </a:r>
            <a:r>
              <a:rPr lang="ru-RU" sz="1400" dirty="0" err="1" smtClean="0">
                <a:latin typeface="Times New Roman" pitchFamily="18" charset="0"/>
              </a:rPr>
              <a:t>Халова</a:t>
            </a:r>
            <a:r>
              <a:rPr lang="ru-RU" sz="1400" dirty="0" smtClean="0">
                <a:latin typeface="Times New Roman" pitchFamily="18" charset="0"/>
              </a:rPr>
              <a:t> Алексея Михайловича 1922г.р. умер 09.02.06г.</a:t>
            </a:r>
          </a:p>
          <a:p>
            <a:pPr marL="0" indent="347914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ru-RU" sz="1400" dirty="0" smtClean="0">
                <a:latin typeface="Times New Roman" pitchFamily="18" charset="0"/>
              </a:rPr>
              <a:t>    В браке родила троих детей: Анатолий-1948г.р., Людмила-1954г.р., Юрий-1962г.р.</a:t>
            </a:r>
          </a:p>
          <a:p>
            <a:pPr marL="0" indent="347914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ru-RU" sz="1400" dirty="0" smtClean="0">
                <a:latin typeface="Times New Roman" pitchFamily="18" charset="0"/>
              </a:rPr>
              <a:t>    В 1949 г. поступила ученицей в бухгалтерию совхоза «Штурм», затем работала секретарем машинисткой, бухгалтером свинофермы, бухгалтером материального стола.</a:t>
            </a:r>
          </a:p>
          <a:p>
            <a:pPr marL="0" indent="347914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ru-RU" sz="1400" dirty="0" smtClean="0">
                <a:latin typeface="Times New Roman" pitchFamily="18" charset="0"/>
              </a:rPr>
              <a:t>    В 1968 г. семья переехала в  с. </a:t>
            </a:r>
            <a:r>
              <a:rPr lang="ru-RU" sz="1400" dirty="0" err="1" smtClean="0">
                <a:latin typeface="Times New Roman" pitchFamily="18" charset="0"/>
              </a:rPr>
              <a:t>Кутьино</a:t>
            </a:r>
            <a:r>
              <a:rPr lang="ru-RU" sz="1400" dirty="0" smtClean="0">
                <a:latin typeface="Times New Roman" pitchFamily="18" charset="0"/>
              </a:rPr>
              <a:t>, где до пенсии работала кассиром.</a:t>
            </a:r>
          </a:p>
          <a:p>
            <a:pPr marL="0" indent="347914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ru-RU" sz="1400" dirty="0" smtClean="0">
                <a:latin typeface="Times New Roman" pitchFamily="18" charset="0"/>
              </a:rPr>
              <a:t>     Желаю ребятам хорошо учиться, быть добрыми, смелыми, трудолюбивыми, уважали взрослых.</a:t>
            </a:r>
          </a:p>
          <a:p>
            <a:pPr marL="0" indent="347914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ru-RU" sz="1400" dirty="0" smtClean="0">
                <a:latin typeface="Times New Roman" pitchFamily="18" charset="0"/>
              </a:rPr>
              <a:t>     Что бы вы никогда не знали, что такое война, голод.</a:t>
            </a:r>
          </a:p>
          <a:p>
            <a:pPr marL="0" indent="347914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ru-RU" sz="1400" dirty="0" smtClean="0">
                <a:latin typeface="Times New Roman" pitchFamily="18" charset="0"/>
              </a:rPr>
              <a:t>                              </a:t>
            </a:r>
            <a:r>
              <a:rPr lang="en-US" sz="1400" dirty="0" smtClean="0">
                <a:latin typeface="Times New Roman" pitchFamily="18" charset="0"/>
              </a:rPr>
              <a:t>  </a:t>
            </a:r>
            <a:r>
              <a:rPr lang="ru-RU" sz="1400" b="1" dirty="0" smtClean="0">
                <a:latin typeface="Times New Roman" pitchFamily="18" charset="0"/>
              </a:rPr>
              <a:t>Записали учащиеся 4 класса.</a:t>
            </a:r>
          </a:p>
          <a:p>
            <a:pPr marL="0" indent="347914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ru-RU" sz="1400" b="1" dirty="0" smtClean="0">
                <a:latin typeface="Times New Roman" pitchFamily="18" charset="0"/>
              </a:rPr>
              <a:t>                          </a:t>
            </a:r>
            <a:r>
              <a:rPr lang="en-US" sz="1400" b="1" dirty="0" smtClean="0">
                <a:latin typeface="Times New Roman" pitchFamily="18" charset="0"/>
              </a:rPr>
              <a:t>  </a:t>
            </a:r>
            <a:r>
              <a:rPr lang="ru-RU" sz="1400" b="1" dirty="0" smtClean="0">
                <a:latin typeface="Times New Roman" pitchFamily="18" charset="0"/>
              </a:rPr>
              <a:t>Классный руководитель: </a:t>
            </a:r>
            <a:r>
              <a:rPr lang="ru-RU" sz="1400" b="1" dirty="0" err="1" smtClean="0">
                <a:latin typeface="Times New Roman" pitchFamily="18" charset="0"/>
              </a:rPr>
              <a:t>Кутьина</a:t>
            </a:r>
            <a:r>
              <a:rPr lang="ru-RU" sz="1400" b="1" dirty="0" smtClean="0">
                <a:latin typeface="Times New Roman" pitchFamily="18" charset="0"/>
              </a:rPr>
              <a:t> Г. И.</a:t>
            </a:r>
          </a:p>
          <a:p>
            <a:pPr>
              <a:buNone/>
            </a:pPr>
            <a:endParaRPr lang="ru-RU" sz="1400" dirty="0"/>
          </a:p>
        </p:txBody>
      </p:sp>
      <p:pic>
        <p:nvPicPr>
          <p:cNvPr id="5" name="Picture 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282" y="1142984"/>
            <a:ext cx="2214578" cy="2029522"/>
          </a:xfrm>
          <a:noFill/>
          <a:ln/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286124"/>
            <a:ext cx="229766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</p:sld>
</file>

<file path=ppt/theme/theme1.xml><?xml version="1.0" encoding="utf-8"?>
<a:theme xmlns:a="http://schemas.openxmlformats.org/drawingml/2006/main" name="1_Theme20">
  <a:themeElements>
    <a:clrScheme name="CP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D965"/>
      </a:accent1>
      <a:accent2>
        <a:srgbClr val="3AA9C2"/>
      </a:accent2>
      <a:accent3>
        <a:srgbClr val="EBB28F"/>
      </a:accent3>
      <a:accent4>
        <a:srgbClr val="B0E27F"/>
      </a:accent4>
      <a:accent5>
        <a:srgbClr val="FFC17E"/>
      </a:accent5>
      <a:accent6>
        <a:srgbClr val="C6A0DB"/>
      </a:accent6>
      <a:hlink>
        <a:srgbClr val="1D4775"/>
      </a:hlink>
      <a:folHlink>
        <a:srgbClr val="1D4775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76194" tIns="38097" rIns="76194" bIns="38097" numCol="1" rtlCol="0" anchor="ctr" anchorCtr="0" compatLnSpc="1">
        <a:prstTxWarp prst="textNoShape">
          <a:avLst/>
        </a:prstTxWarp>
      </a:bodyPr>
      <a:lstStyle>
        <a:defPPr algn="ctr" defTabSz="761719" fontAlgn="base">
          <a:spcBef>
            <a:spcPct val="0"/>
          </a:spcBef>
          <a:spcAft>
            <a:spcPct val="0"/>
          </a:spcAft>
          <a:defRPr sz="2300" kern="0" dirty="0" smtClean="0">
            <a:solidFill>
              <a:schemeClr val="tx2"/>
            </a:solidFill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Ценность лицензионного ПО Microsoft-ш1">
  <a:themeElements>
    <a:clrScheme name="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4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White with Courier font for code slides">
  <a:themeElements>
    <a:clrScheme name="1-01149 Michelle Evans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ECDFA7"/>
      </a:accent1>
      <a:accent2>
        <a:srgbClr val="4F6E9B"/>
      </a:accent2>
      <a:accent3>
        <a:srgbClr val="936553"/>
      </a:accent3>
      <a:accent4>
        <a:srgbClr val="88A17B"/>
      </a:accent4>
      <a:accent5>
        <a:srgbClr val="B8977E"/>
      </a:accent5>
      <a:accent6>
        <a:srgbClr val="99B5D3"/>
      </a:accent6>
      <a:hlink>
        <a:srgbClr val="FFFF99"/>
      </a:hlink>
      <a:folHlink>
        <a:srgbClr val="7DDDFF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1_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 июня – День Защиты детей</Template>
  <TotalTime>35</TotalTime>
  <Words>988</Words>
  <Application>Microsoft Office PowerPoint</Application>
  <PresentationFormat>Экран (4:3)</PresentationFormat>
  <Paragraphs>61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1_Theme20</vt:lpstr>
      <vt:lpstr>Ценность лицензионного ПО Microsoft-ш1</vt:lpstr>
      <vt:lpstr>White with Courier font for code slides</vt:lpstr>
      <vt:lpstr>1_White with Courier font for code slides</vt:lpstr>
      <vt:lpstr>БлагоДарю за Победу</vt:lpstr>
      <vt:lpstr>Списки тружеников тыла </vt:lpstr>
      <vt:lpstr>Списки вдов погибших и умерших инвалидов и участников ВОВ </vt:lpstr>
      <vt:lpstr>Горячева Анастасия Ивановна </vt:lpstr>
      <vt:lpstr>Токарева Елизавета  Ивановна </vt:lpstr>
      <vt:lpstr> Кутьина Александра Кузьминична</vt:lpstr>
      <vt:lpstr>Халова Вера Ивановна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БлагоДарю за Победу</dc:title>
  <dc:creator>1</dc:creator>
  <cp:lastModifiedBy>user</cp:lastModifiedBy>
  <cp:revision>7</cp:revision>
  <dcterms:created xsi:type="dcterms:W3CDTF">2014-04-07T13:53:26Z</dcterms:created>
  <dcterms:modified xsi:type="dcterms:W3CDTF">2014-04-15T11:19:32Z</dcterms:modified>
</cp:coreProperties>
</file>